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05489-E915-404A-9E5C-AE8132626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F7EFED-03A4-4170-BC5C-62E08746A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2485A-D2A6-424B-8785-174E0C3D3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A6C03-12DC-4FA1-8636-A44E92C01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F56C6-D6E0-47CA-96E4-B1AD37068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90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D67F5-A2CD-49A1-9FDF-846C94088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1DFA2-830C-4925-9BD8-F06F89CD4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94F5D-7B8C-4327-81BF-2455E6C8A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15B3A-401C-4525-A957-1D7960630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B0199-E850-480B-A20D-68065BFBD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0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7EF2C1-C4DD-497D-8B12-A310A82E21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7A899B-2F35-4715-AA91-6FB327ADE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A59EE-B6BF-4E37-83CD-1268A618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B6E66-9173-4AB9-8BD5-78A96C223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9A312-89FB-4124-BB89-CB14D43B3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7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1B394-6F13-435E-AD17-CC5779C1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DB5C5-1C68-441B-BB6D-9962DEB33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372CD-34B5-4B64-9906-A9C8857F1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C47E2-9F6D-407B-9263-320143D7B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1DA5B-9F5B-48E8-AE1A-7CF163EA1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57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C6BAA-9F9C-40DD-8746-9E165F964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C5DEA6-1CE2-42F7-9B7E-073CB5E84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20C51-5E31-4E2B-8CE9-A3CF6BF50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94062-AD8D-4E7F-B3D3-5026CD892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4DB57-6C71-408C-B6FE-D0C14AB0D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7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956E-98DC-44D3-8C36-DF36A9981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C369D-8F1B-4B71-8052-FAB525077E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4F5D2-D6F3-4963-B7CC-09E1FADEDD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12E03-E892-45EA-8B9D-916262009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8D0F2-846E-4DB3-9F4B-1DAA510BB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4DBA4-06A3-4136-9A92-21D12E929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108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2391F-B5DB-4281-B395-1D9D04F0A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E90D2-DA99-404C-A612-E58FC1A04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8515C-DF06-4096-8351-2575C87627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CB3482-ED75-4333-9AF0-EFEF2909DD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8B2DBE-C6C6-45A1-AED2-759CF6F27D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FD81F6-B852-4B81-8848-3513C2011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F2913C-4299-4836-896D-66F453C1B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A88F1F-DC31-4212-92F6-7A30094D1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0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31426-86FA-41C2-A9C2-3C97A65CE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D6561F-214D-4E6F-81CE-1056343F1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2CE87E-2DD7-4303-80FF-44C71FB2B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368C8-895C-4214-BB6D-87C48EED9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4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D33A78-6FFB-4EA6-AA45-6C34CDAB9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34C6E4-71CA-463A-A5E5-CF0B9BE41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9E5E3-4C34-49F9-81AE-9B98F7099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51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4AE82-559A-4FE6-A94A-26FA2FCEC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0594D-86DB-401B-98D1-4266591B1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5D0799-E06D-42F0-8D74-B53769E59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1B6DB7-D1B3-470D-B2F5-7830CDCBC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B357D-E5E1-40BB-8BC3-B9CC4E741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533F63-B830-48F8-A0A0-A9007BB14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8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46C20-7F22-428E-A3DE-FB86A2B3B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6E9DAD-1056-424F-8F8D-A1D9C44651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696D98-3616-4C75-BB5D-DB1553045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83BFEB-7FF9-4F72-A7AF-4AA8F5B4E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93C81-634E-41A5-B06E-2932E7057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5E55EA-FC3B-46C1-BBB7-A22884B49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14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46000">
              <a:srgbClr val="FF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46B7C9-AA71-4FD4-8B09-F2F9911AA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803F9-683A-447F-BBDE-CC9A374D5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1BB96-2C9B-4371-8B4B-F685A0FC6C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0221F-5E38-47F1-A03F-D86296C4560E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19C96-E226-418F-B965-EFA8AE4E79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E7277-A53F-460D-8714-857EA9ABD5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8D80D-AFBE-4B5E-A5B4-FD98F026A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7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91DD0B-31A3-4913-A7FA-BEE59B1F5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i="1" u="sng" dirty="0"/>
              <a:t>City of Garfield Heights Learn to Skate Program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83A3C76-F34D-40C5-AD9C-E3B2D4D0F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220"/>
            <a:ext cx="10515600" cy="5122507"/>
          </a:xfrm>
          <a:noFill/>
        </p:spPr>
        <p:txBody>
          <a:bodyPr/>
          <a:lstStyle/>
          <a:p>
            <a:pPr marL="0" indent="0" algn="ctr">
              <a:buNone/>
            </a:pPr>
            <a:r>
              <a:rPr lang="en-US" sz="2400" dirty="0"/>
              <a:t>Our Learn to Skate Program in Garfield Heights is one of the most affordable programs in Northeast Ohio area, easily accessible and centrally located off of         I-480.  We would love to see your child begin their love of the ice and advance through our programming.</a:t>
            </a:r>
          </a:p>
          <a:p>
            <a:pPr marL="0" indent="0" algn="ctr">
              <a:buNone/>
            </a:pPr>
            <a:r>
              <a:rPr lang="en-US" sz="2000" dirty="0"/>
              <a:t>We will offer 4 sessions of 6 weeks to all ages and abilities.  Lessons are taught under the USFSA Basic Skills format.  </a:t>
            </a:r>
          </a:p>
          <a:p>
            <a:pPr marL="0" indent="0" algn="ctr">
              <a:buNone/>
            </a:pPr>
            <a:r>
              <a:rPr lang="en-US" sz="2000" dirty="0"/>
              <a:t>Not sure if your child will like the sport of ice skating?  Come &amp; join us for our free                          “Try before you Buy” sessions offered before the start of each new session.</a:t>
            </a:r>
          </a:p>
          <a:p>
            <a:pPr marL="0" indent="0" algn="ctr">
              <a:buNone/>
            </a:pPr>
            <a:r>
              <a:rPr lang="en-US" sz="2000" b="1" dirty="0"/>
              <a:t>Saturday, September 21</a:t>
            </a:r>
            <a:r>
              <a:rPr lang="en-US" sz="2000" b="1" baseline="30000" dirty="0"/>
              <a:t>st</a:t>
            </a:r>
            <a:r>
              <a:rPr lang="en-US" sz="2000" b="1" dirty="0"/>
              <a:t> from 10:00 am – 11:15 am                                                                                   or                                                                                                                                                                      Wednesday, October 30</a:t>
            </a:r>
            <a:r>
              <a:rPr lang="en-US" sz="2000" b="1" baseline="30000" dirty="0"/>
              <a:t>th</a:t>
            </a:r>
            <a:r>
              <a:rPr lang="en-US" sz="2000" b="1" dirty="0"/>
              <a:t> from 6:45 pm – 8:00 pm</a:t>
            </a:r>
          </a:p>
          <a:p>
            <a:pPr marL="0" indent="0" algn="ctr">
              <a:buNone/>
            </a:pPr>
            <a:r>
              <a:rPr lang="en-US" sz="1600" dirty="0"/>
              <a:t>Children attending these free sessions must wear a bicycle helmet, gloves &amp; socks – rental skates will be provided.  Parent or Legal Guardian must accompany child and fill out/sign waiver before taking the ice for these sessions. We highly recommend these trial sessions,  there will be no special walk-ons or try outs, or pro-rating a session once a session has started.</a:t>
            </a:r>
          </a:p>
        </p:txBody>
      </p:sp>
    </p:spTree>
    <p:extLst>
      <p:ext uri="{BB962C8B-B14F-4D97-AF65-F5344CB8AC3E}">
        <p14:creationId xmlns:p14="http://schemas.microsoft.com/office/powerpoint/2010/main" val="209564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85426-50FD-4307-BAD3-B618BF572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Fall Sessions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6CB99-AD64-4B5D-AF15-7D4FFA9F1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567"/>
            <a:ext cx="10515600" cy="5271796"/>
          </a:xfrm>
        </p:spPr>
        <p:txBody>
          <a:bodyPr/>
          <a:lstStyle/>
          <a:p>
            <a:pPr marL="0" indent="0" algn="ctr">
              <a:buNone/>
            </a:pPr>
            <a:r>
              <a:rPr lang="en-US" u="sng" dirty="0"/>
              <a:t>Wednesday Evenings – 5:30 pm – 6:30 pm</a:t>
            </a:r>
          </a:p>
          <a:p>
            <a:pPr marL="0" indent="0" algn="ctr">
              <a:buNone/>
            </a:pPr>
            <a:r>
              <a:rPr lang="en-US" sz="1800" dirty="0"/>
              <a:t>5:30 pm – 6:00 pm – Snowplow, Basic 1-6 and Adult</a:t>
            </a:r>
          </a:p>
          <a:p>
            <a:pPr marL="0" indent="0" algn="ctr">
              <a:buNone/>
            </a:pPr>
            <a:r>
              <a:rPr lang="en-US" sz="1800" dirty="0"/>
              <a:t>6:00 pm – 6:30 pm – Pre-</a:t>
            </a:r>
            <a:r>
              <a:rPr lang="en-US" sz="1800" dirty="0" err="1"/>
              <a:t>Freeskate</a:t>
            </a:r>
            <a:r>
              <a:rPr lang="en-US" sz="1800" dirty="0"/>
              <a:t>, </a:t>
            </a:r>
            <a:r>
              <a:rPr lang="en-US" sz="1800" dirty="0" err="1"/>
              <a:t>Freeskate</a:t>
            </a:r>
            <a:r>
              <a:rPr lang="en-US" sz="1800" dirty="0"/>
              <a:t> 1-6 and Advanced</a:t>
            </a:r>
          </a:p>
          <a:p>
            <a:pPr marL="0" indent="0" algn="ctr">
              <a:buNone/>
            </a:pPr>
            <a:r>
              <a:rPr lang="en-US" sz="1400" dirty="0"/>
              <a:t>Each group gets to stay on the ice for the full hour – ½ hour for lesson time &amp; ½ hour for practice ice.</a:t>
            </a:r>
          </a:p>
          <a:p>
            <a:pPr marL="0" indent="0" algn="ctr">
              <a:buNone/>
            </a:pPr>
            <a:r>
              <a:rPr lang="en-US" sz="1800" b="1" u="sng" dirty="0"/>
              <a:t>Session 1 </a:t>
            </a:r>
            <a:r>
              <a:rPr lang="en-US" sz="1800" dirty="0"/>
              <a:t>– September 25, October 2, 9, 16, 23, 30  </a:t>
            </a:r>
            <a:r>
              <a:rPr lang="en-US" sz="1400" dirty="0"/>
              <a:t>(deadline Sept. 21</a:t>
            </a:r>
            <a:r>
              <a:rPr lang="en-US" sz="1400" baseline="30000" dirty="0"/>
              <a:t>st</a:t>
            </a:r>
            <a:r>
              <a:rPr lang="en-US" sz="1400" dirty="0"/>
              <a:t>)</a:t>
            </a:r>
          </a:p>
          <a:p>
            <a:pPr marL="0" indent="0" algn="ctr">
              <a:buNone/>
            </a:pPr>
            <a:r>
              <a:rPr lang="en-US" sz="1800" b="1" u="sng" dirty="0"/>
              <a:t>Session 2 </a:t>
            </a:r>
            <a:r>
              <a:rPr lang="en-US" sz="1800" dirty="0"/>
              <a:t>– November 6, 13, 20, December 4, 11, 18 </a:t>
            </a:r>
            <a:r>
              <a:rPr lang="en-US" sz="1400" dirty="0"/>
              <a:t>(deadline Nov. 2</a:t>
            </a:r>
            <a:r>
              <a:rPr lang="en-US" sz="1400" baseline="30000" dirty="0"/>
              <a:t>nd</a:t>
            </a:r>
            <a:r>
              <a:rPr lang="en-US" sz="1400" dirty="0"/>
              <a:t>)</a:t>
            </a:r>
          </a:p>
          <a:p>
            <a:pPr marL="0" indent="0" algn="ctr">
              <a:buNone/>
            </a:pPr>
            <a:r>
              <a:rPr lang="en-US" sz="1400" i="1" dirty="0"/>
              <a:t>no lessons November 27th</a:t>
            </a:r>
          </a:p>
          <a:p>
            <a:pPr marL="0" indent="0" algn="ctr">
              <a:buNone/>
            </a:pPr>
            <a:r>
              <a:rPr lang="en-US" u="sng" dirty="0"/>
              <a:t>Saturday mornings – 10:15 am – 11:15 am</a:t>
            </a:r>
          </a:p>
          <a:p>
            <a:pPr marL="0" indent="0" algn="ctr">
              <a:buNone/>
            </a:pPr>
            <a:r>
              <a:rPr lang="en-US" sz="1800" dirty="0"/>
              <a:t>Beginners Learn to Skate – ages 3 to Adult Beginners- Basic 1-6 &amp; Snowplow</a:t>
            </a:r>
          </a:p>
          <a:p>
            <a:pPr marL="0" indent="0" algn="ctr">
              <a:buNone/>
            </a:pPr>
            <a:r>
              <a:rPr lang="en-US" sz="1400" dirty="0"/>
              <a:t>Each group gets to stay on the ice for the full hour – ½ hour for lesson time, ½ hour for practice ice.</a:t>
            </a:r>
          </a:p>
          <a:p>
            <a:pPr marL="0" indent="0" algn="ctr">
              <a:buNone/>
            </a:pPr>
            <a:r>
              <a:rPr lang="en-US" sz="1800" b="1" u="sng" dirty="0"/>
              <a:t>Session 1 </a:t>
            </a:r>
            <a:r>
              <a:rPr lang="en-US" sz="1800" dirty="0"/>
              <a:t>– September 28, October 5, 12, 19, 26, November 2</a:t>
            </a:r>
            <a:r>
              <a:rPr lang="en-US" sz="1800" baseline="30000" dirty="0"/>
              <a:t>nd</a:t>
            </a:r>
            <a:r>
              <a:rPr lang="en-US" sz="1800" dirty="0"/>
              <a:t> </a:t>
            </a:r>
            <a:r>
              <a:rPr lang="en-US" sz="1400" dirty="0"/>
              <a:t>(deadline Sept. 21</a:t>
            </a:r>
            <a:r>
              <a:rPr lang="en-US" sz="1400" baseline="30000" dirty="0"/>
              <a:t>st</a:t>
            </a:r>
            <a:r>
              <a:rPr lang="en-US" sz="1400" dirty="0"/>
              <a:t>)</a:t>
            </a:r>
          </a:p>
          <a:p>
            <a:pPr marL="0" indent="0" algn="ctr">
              <a:buNone/>
            </a:pPr>
            <a:r>
              <a:rPr lang="en-US" sz="1800" b="1" u="sng" dirty="0"/>
              <a:t>Session 2 </a:t>
            </a:r>
            <a:r>
              <a:rPr lang="en-US" sz="1800" dirty="0"/>
              <a:t>– November 9, 16, 23, December 7, 14, 21 </a:t>
            </a:r>
            <a:r>
              <a:rPr lang="en-US" sz="1400" dirty="0"/>
              <a:t>(deadline Nov. 2</a:t>
            </a:r>
            <a:r>
              <a:rPr lang="en-US" sz="1400" baseline="30000" dirty="0"/>
              <a:t>nd</a:t>
            </a:r>
            <a:r>
              <a:rPr lang="en-US" sz="1400" dirty="0"/>
              <a:t> )</a:t>
            </a:r>
          </a:p>
          <a:p>
            <a:pPr marL="0" indent="0" algn="ctr">
              <a:buNone/>
            </a:pPr>
            <a:r>
              <a:rPr lang="en-US" sz="1400" i="1" dirty="0"/>
              <a:t>no lessons November 30</a:t>
            </a:r>
            <a:r>
              <a:rPr lang="en-US" sz="1400" i="1" baseline="30000" dirty="0"/>
              <a:t>th</a:t>
            </a:r>
            <a:r>
              <a:rPr lang="en-US" sz="1400" i="1" dirty="0"/>
              <a:t> </a:t>
            </a:r>
          </a:p>
          <a:p>
            <a:pPr marL="0" indent="0" algn="ctr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13884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330A0-FC8C-4784-BC44-0DE66E2F5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Fees: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FD557-B2A8-4141-9AE0-115B6D0E5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5535"/>
            <a:ext cx="10515600" cy="45814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Residents:  $60.00 + $20.00 Annual Recreation ID Card</a:t>
            </a:r>
          </a:p>
          <a:p>
            <a:pPr marL="0" indent="0" algn="ctr">
              <a:buNone/>
            </a:pPr>
            <a:r>
              <a:rPr lang="en-US" dirty="0"/>
              <a:t>Non-Residents: $85.00 + $50.00 Annual Recreation ID Card</a:t>
            </a:r>
          </a:p>
          <a:p>
            <a:pPr marL="0" indent="0" algn="ctr">
              <a:buNone/>
            </a:pPr>
            <a:r>
              <a:rPr lang="en-US" sz="1800" dirty="0"/>
              <a:t>Skate rental is included with all lessons if needed</a:t>
            </a:r>
          </a:p>
          <a:p>
            <a:pPr marL="0" indent="0" algn="ctr">
              <a:buNone/>
            </a:pPr>
            <a:r>
              <a:rPr lang="en-US" sz="1800" dirty="0"/>
              <a:t>Above fees applicable on or before the deadline date for each session, late registrations </a:t>
            </a:r>
            <a:r>
              <a:rPr lang="en-US" sz="1800" i="1" dirty="0"/>
              <a:t>(if accepted) </a:t>
            </a:r>
            <a:r>
              <a:rPr lang="en-US" sz="1800" dirty="0"/>
              <a:t>will be subject to a $15.00 late fee, </a:t>
            </a:r>
            <a:r>
              <a:rPr lang="en-US" sz="1800" i="1" dirty="0"/>
              <a:t>no exceptions.</a:t>
            </a:r>
          </a:p>
          <a:p>
            <a:pPr marL="0" indent="0" algn="ctr">
              <a:buNone/>
            </a:pPr>
            <a:r>
              <a:rPr lang="en-US" sz="1800" dirty="0"/>
              <a:t>Birth Certificates required for ALL registrations, Residents of Garfield Heights must also bring in 2 proofs of residency, which consists of 2 current utility bills/bank statement or pay stub.</a:t>
            </a:r>
          </a:p>
          <a:p>
            <a:pPr marL="0" indent="0" algn="ctr">
              <a:buNone/>
            </a:pPr>
            <a:r>
              <a:rPr lang="en-US" sz="1800" b="1" dirty="0"/>
              <a:t>Sign up for our text messages reminders – text this message: @</a:t>
            </a:r>
            <a:r>
              <a:rPr lang="en-US" sz="1800" b="1" dirty="0" err="1"/>
              <a:t>ghfigure</a:t>
            </a:r>
            <a:r>
              <a:rPr lang="en-US" sz="1800" b="1" dirty="0"/>
              <a:t>  to: 81010</a:t>
            </a:r>
          </a:p>
          <a:p>
            <a:pPr marL="0" indent="0" algn="ctr">
              <a:buNone/>
            </a:pPr>
            <a:r>
              <a:rPr lang="en-US" sz="1800" dirty="0"/>
              <a:t>Registrations begin on August 1</a:t>
            </a:r>
            <a:r>
              <a:rPr lang="en-US" sz="1800" baseline="30000" dirty="0"/>
              <a:t>st</a:t>
            </a:r>
            <a:r>
              <a:rPr lang="en-US" sz="1800" dirty="0"/>
              <a:t> anytime during </a:t>
            </a:r>
            <a:r>
              <a:rPr lang="en-US" sz="1800"/>
              <a:t>our open </a:t>
            </a:r>
            <a:r>
              <a:rPr lang="en-US" sz="1800" dirty="0"/>
              <a:t>office hours</a:t>
            </a:r>
          </a:p>
          <a:p>
            <a:pPr marL="0" indent="0" algn="ctr">
              <a:buNone/>
            </a:pPr>
            <a:r>
              <a:rPr lang="en-US" sz="1800" dirty="0"/>
              <a:t>The Dan </a:t>
            </a:r>
            <a:r>
              <a:rPr lang="en-US" sz="1800" dirty="0" err="1"/>
              <a:t>Kostel</a:t>
            </a:r>
            <a:r>
              <a:rPr lang="en-US" sz="1800" dirty="0"/>
              <a:t> Recreation Center, 5411 Turney Road </a:t>
            </a:r>
            <a:r>
              <a:rPr lang="en-US" sz="1400" i="1" dirty="0"/>
              <a:t>(behind the Library)</a:t>
            </a:r>
          </a:p>
          <a:p>
            <a:pPr marL="0" indent="0" algn="ctr">
              <a:buNone/>
            </a:pPr>
            <a:r>
              <a:rPr lang="en-US" sz="1800" dirty="0"/>
              <a:t>216-475-7272</a:t>
            </a:r>
          </a:p>
          <a:p>
            <a:pPr marL="0" indent="0" algn="ctr">
              <a:buNone/>
            </a:pPr>
            <a:r>
              <a:rPr lang="en-US" sz="1800" dirty="0"/>
              <a:t>Find us on </a:t>
            </a:r>
            <a:r>
              <a:rPr lang="en-US" sz="1800" dirty="0" err="1"/>
              <a:t>facebook</a:t>
            </a:r>
            <a:r>
              <a:rPr lang="en-US" sz="1800" dirty="0"/>
              <a:t> at </a:t>
            </a:r>
            <a:r>
              <a:rPr lang="en-US" sz="1800" dirty="0" err="1"/>
              <a:t>GarfieldHtsRec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56296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557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City of Garfield Heights Learn to Skate Program</vt:lpstr>
      <vt:lpstr>Fall Sessions</vt:lpstr>
      <vt:lpstr>Fees: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Garfield Heights Learn to Skate Program</dc:title>
  <dc:creator>Nichols, Mary</dc:creator>
  <cp:lastModifiedBy>Nichols, Mary</cp:lastModifiedBy>
  <cp:revision>27</cp:revision>
  <dcterms:created xsi:type="dcterms:W3CDTF">2024-04-05T13:46:03Z</dcterms:created>
  <dcterms:modified xsi:type="dcterms:W3CDTF">2024-06-18T13:47:40Z</dcterms:modified>
</cp:coreProperties>
</file>